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8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277240B-8C9B-49B8-845E-BED9D2B8757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BB87ED9-5085-42C5-B220-10D2254EA10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240B-8C9B-49B8-845E-BED9D2B8757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7ED9-5085-42C5-B220-10D2254EA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240B-8C9B-49B8-845E-BED9D2B8757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7ED9-5085-42C5-B220-10D2254EA1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240B-8C9B-49B8-845E-BED9D2B8757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7ED9-5085-42C5-B220-10D2254EA1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277240B-8C9B-49B8-845E-BED9D2B8757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BB87ED9-5085-42C5-B220-10D2254EA1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240B-8C9B-49B8-845E-BED9D2B8757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7ED9-5085-42C5-B220-10D2254EA1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240B-8C9B-49B8-845E-BED9D2B8757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7ED9-5085-42C5-B220-10D2254EA10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240B-8C9B-49B8-845E-BED9D2B8757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7ED9-5085-42C5-B220-10D2254EA10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240B-8C9B-49B8-845E-BED9D2B8757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7ED9-5085-42C5-B220-10D2254EA10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240B-8C9B-49B8-845E-BED9D2B8757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7ED9-5085-42C5-B220-10D2254EA1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240B-8C9B-49B8-845E-BED9D2B8757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7ED9-5085-42C5-B220-10D2254EA1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77240B-8C9B-49B8-845E-BED9D2B8757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B87ED9-5085-42C5-B220-10D2254EA10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private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Budi </a:t>
            </a:r>
            <a:r>
              <a:rPr lang="en-US" dirty="0" err="1" smtClean="0"/>
              <a:t>Riyanto</a:t>
            </a:r>
            <a:r>
              <a:rPr lang="en-US" dirty="0" smtClean="0"/>
              <a:t>, </a:t>
            </a:r>
            <a:r>
              <a:rPr lang="en-US" dirty="0" err="1" smtClean="0"/>
              <a:t>S.Kom</a:t>
            </a:r>
            <a:r>
              <a:rPr lang="en-US" dirty="0" smtClean="0"/>
              <a:t>, </a:t>
            </a:r>
            <a:r>
              <a:rPr lang="en-US" dirty="0" err="1" smtClean="0"/>
              <a:t>M.Pd</a:t>
            </a:r>
            <a:endParaRPr lang="en-US" dirty="0"/>
          </a:p>
        </p:txBody>
      </p:sp>
      <p:pic>
        <p:nvPicPr>
          <p:cNvPr id="4" name="Picture 3" descr="index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0"/>
            <a:ext cx="3357586" cy="33575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Pengertian</a:t>
            </a:r>
            <a:r>
              <a:rPr lang="en-US" b="1" dirty="0" smtClean="0"/>
              <a:t> VPN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koneksi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i="1" dirty="0" smtClean="0"/>
              <a:t>(private)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(internet)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VPN,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i="1" dirty="0" smtClean="0"/>
              <a:t>remote access</a:t>
            </a:r>
            <a:r>
              <a:rPr lang="en-US" dirty="0" smtClean="0"/>
              <a:t>. Remote access </a:t>
            </a:r>
            <a:r>
              <a:rPr lang="en-US" dirty="0" err="1" smtClean="0"/>
              <a:t>mengizinkan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internet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,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internet.</a:t>
            </a:r>
          </a:p>
          <a:p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,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VPN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dikenali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internet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VPN: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ByPass</a:t>
            </a:r>
            <a:endParaRPr lang="en-US" b="1" dirty="0" smtClean="0"/>
          </a:p>
          <a:p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 smtClean="0"/>
              <a:t>geografi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streaming </a:t>
            </a:r>
            <a:r>
              <a:rPr lang="en-US" dirty="0" err="1" smtClean="0"/>
              <a:t>atau</a:t>
            </a:r>
            <a:r>
              <a:rPr lang="en-US" dirty="0" smtClean="0"/>
              <a:t> video.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membahayakan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Pengamanan</a:t>
            </a:r>
            <a:r>
              <a:rPr lang="en-US" b="1" dirty="0" smtClean="0"/>
              <a:t> Data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Jaringan</a:t>
            </a:r>
            <a:r>
              <a:rPr lang="en-US" b="1" dirty="0" smtClean="0"/>
              <a:t> </a:t>
            </a:r>
            <a:r>
              <a:rPr lang="en-US" b="1" dirty="0" err="1" smtClean="0"/>
              <a:t>Publik</a:t>
            </a:r>
            <a:endParaRPr lang="en-US" b="1" dirty="0" smtClean="0"/>
          </a:p>
          <a:p>
            <a:r>
              <a:rPr lang="en-US" dirty="0" err="1" smtClean="0"/>
              <a:t>Manfaat</a:t>
            </a:r>
            <a:r>
              <a:rPr lang="en-US" dirty="0" smtClean="0"/>
              <a:t> VPN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data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WiFi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dipercaya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kafe</a:t>
            </a:r>
            <a:r>
              <a:rPr lang="en-US" dirty="0" smtClean="0"/>
              <a:t>, bar,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semacamnya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Mengamankan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r>
              <a:rPr lang="en-US" b="1" dirty="0" smtClean="0"/>
              <a:t> </a:t>
            </a:r>
            <a:r>
              <a:rPr lang="en-US" b="1" dirty="0" err="1" smtClean="0"/>
              <a:t>Pribadi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Anonim</a:t>
            </a:r>
            <a:endParaRPr lang="en-US" b="1" dirty="0" smtClean="0"/>
          </a:p>
          <a:p>
            <a:r>
              <a:rPr lang="en-US" dirty="0" smtClean="0"/>
              <a:t>VPN </a:t>
            </a:r>
            <a:r>
              <a:rPr lang="en-US" dirty="0" err="1" smtClean="0"/>
              <a:t>menyembunyikan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realtime</a:t>
            </a:r>
            <a:r>
              <a:rPr lang="en-US" dirty="0" smtClean="0"/>
              <a:t> ‘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’. </a:t>
            </a: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sembarangan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.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yang </a:t>
            </a:r>
            <a:r>
              <a:rPr lang="en-US" dirty="0" err="1" smtClean="0"/>
              <a:t>terdeteksi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server VPN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Data </a:t>
            </a:r>
            <a:r>
              <a:rPr lang="en-US" b="1" dirty="0" err="1" smtClean="0"/>
              <a:t>Dienkripsi</a:t>
            </a:r>
            <a:endParaRPr lang="en-US" b="1" dirty="0" smtClean="0"/>
          </a:p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memproses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data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web </a:t>
            </a:r>
            <a:r>
              <a:rPr lang="en-US" dirty="0" err="1" smtClean="0"/>
              <a:t>aplikasi</a:t>
            </a:r>
            <a:r>
              <a:rPr lang="en-US" dirty="0" smtClean="0"/>
              <a:t> online, data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dienkripsi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kirimkan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terenkripsi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data </a:t>
            </a:r>
            <a:r>
              <a:rPr lang="en-US" dirty="0" err="1" smtClean="0"/>
              <a:t>mentah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Enkripsi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r>
              <a:rPr lang="en-US" b="1" dirty="0" smtClean="0"/>
              <a:t> </a:t>
            </a:r>
            <a:r>
              <a:rPr lang="en-US" b="1" dirty="0" err="1" smtClean="0"/>
              <a:t>Perangkat</a:t>
            </a:r>
            <a:endParaRPr lang="en-US" b="1" dirty="0" smtClean="0"/>
          </a:p>
          <a:p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VPN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KELEBIHAN</a:t>
            </a:r>
            <a:endParaRPr lang="en-US" dirty="0" smtClean="0"/>
          </a:p>
          <a:p>
            <a:r>
              <a:rPr lang="en-US" dirty="0" err="1" smtClean="0"/>
              <a:t>Kerahasiaan</a:t>
            </a:r>
            <a:r>
              <a:rPr lang="en-US" dirty="0" smtClean="0"/>
              <a:t> data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website </a:t>
            </a:r>
            <a:r>
              <a:rPr lang="en-US" dirty="0" err="1" smtClean="0"/>
              <a:t>terblok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smtClean="0"/>
              <a:t>IP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KEKURANGAN</a:t>
            </a:r>
          </a:p>
          <a:p>
            <a:r>
              <a:rPr lang="en-US" dirty="0" err="1" smtClean="0"/>
              <a:t>Koneksi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Koneksi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Konfigurasi</a:t>
            </a:r>
            <a:r>
              <a:rPr lang="en-US" dirty="0" smtClean="0"/>
              <a:t> manual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rumit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Konfigurasi</a:t>
            </a:r>
            <a:r>
              <a:rPr lang="en-US" dirty="0" smtClean="0"/>
              <a:t> VPN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Debian</a:t>
            </a:r>
            <a:r>
              <a:rPr lang="en-US" dirty="0" smtClean="0"/>
              <a:t>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#apt-get </a:t>
            </a:r>
            <a:r>
              <a:rPr lang="en-US" dirty="0" smtClean="0">
                <a:solidFill>
                  <a:srgbClr val="FF0000"/>
                </a:solidFill>
              </a:rPr>
              <a:t>install </a:t>
            </a:r>
            <a:r>
              <a:rPr lang="en-US" dirty="0" err="1" smtClean="0">
                <a:solidFill>
                  <a:srgbClr val="FF0000"/>
                </a:solidFill>
              </a:rPr>
              <a:t>pptpd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 err="1" smtClean="0">
                <a:solidFill>
                  <a:srgbClr val="FF0000"/>
                </a:solidFill>
              </a:rPr>
              <a:t>nano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smtClean="0">
                <a:solidFill>
                  <a:srgbClr val="FF0000"/>
                </a:solidFill>
              </a:rPr>
              <a:t>etc/</a:t>
            </a:r>
            <a:r>
              <a:rPr lang="en-US" dirty="0" err="1" smtClean="0">
                <a:solidFill>
                  <a:srgbClr val="FF0000"/>
                </a:solidFill>
              </a:rPr>
              <a:t>pptpd.conf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Hilangkan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pagar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localip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remote </a:t>
            </a:r>
            <a:r>
              <a:rPr lang="en-US" dirty="0" err="1" smtClean="0"/>
              <a:t>ip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ubah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localip</a:t>
            </a:r>
            <a:r>
              <a:rPr lang="en-US" dirty="0" smtClean="0"/>
              <a:t> 192.168.2.1 </a:t>
            </a:r>
            <a:r>
              <a:rPr lang="en-US" dirty="0" smtClean="0"/>
              <a:t>(</a:t>
            </a:r>
            <a:r>
              <a:rPr lang="en-US" dirty="0" err="1" smtClean="0"/>
              <a:t>ip</a:t>
            </a:r>
            <a:r>
              <a:rPr lang="en-US" dirty="0" smtClean="0"/>
              <a:t> yang </a:t>
            </a:r>
            <a:r>
              <a:rPr lang="en-US" dirty="0" err="1" smtClean="0"/>
              <a:t>nantinya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dipasangkan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server </a:t>
            </a:r>
            <a:r>
              <a:rPr lang="en-US" dirty="0" err="1" smtClean="0"/>
              <a:t>vpn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remoteip</a:t>
            </a:r>
            <a:r>
              <a:rPr lang="en-US" dirty="0" smtClean="0"/>
              <a:t> 192.168.2.2-10,192.168.2.11</a:t>
            </a:r>
            <a:r>
              <a:rPr lang="en-US" dirty="0" smtClean="0"/>
              <a:t> (</a:t>
            </a:r>
            <a:r>
              <a:rPr lang="en-US" dirty="0" err="1" smtClean="0"/>
              <a:t>ip</a:t>
            </a:r>
            <a:r>
              <a:rPr lang="en-US" dirty="0" smtClean="0"/>
              <a:t> yang </a:t>
            </a:r>
            <a:r>
              <a:rPr lang="en-US" dirty="0" err="1" smtClean="0"/>
              <a:t>nantinya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client)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 err="1" smtClean="0">
                <a:solidFill>
                  <a:srgbClr val="FF0000"/>
                </a:solidFill>
              </a:rPr>
              <a:t>nano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/etc/</a:t>
            </a:r>
            <a:r>
              <a:rPr lang="en-US" dirty="0" err="1" smtClean="0">
                <a:solidFill>
                  <a:srgbClr val="FF0000"/>
                </a:solidFill>
              </a:rPr>
              <a:t>ppp</a:t>
            </a:r>
            <a:r>
              <a:rPr lang="en-US" dirty="0" smtClean="0">
                <a:solidFill>
                  <a:srgbClr val="FF0000"/>
                </a:solidFill>
              </a:rPr>
              <a:t>/chap-secrets 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kalian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(</a:t>
            </a:r>
            <a:r>
              <a:rPr lang="en-US" dirty="0" err="1" smtClean="0"/>
              <a:t>untuk</a:t>
            </a:r>
            <a:r>
              <a:rPr lang="en-US" dirty="0" smtClean="0"/>
              <a:t> client </a:t>
            </a:r>
            <a:r>
              <a:rPr lang="en-US" dirty="0" err="1" smtClean="0"/>
              <a:t>dan</a:t>
            </a:r>
            <a:r>
              <a:rPr lang="en-US" dirty="0" smtClean="0"/>
              <a:t> secret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#</a:t>
            </a:r>
            <a:r>
              <a:rPr lang="en-US" dirty="0" smtClean="0"/>
              <a:t>client     server    secret     IP address</a:t>
            </a:r>
          </a:p>
          <a:p>
            <a:pPr>
              <a:buNone/>
            </a:pPr>
            <a:r>
              <a:rPr lang="en-US" dirty="0" smtClean="0"/>
              <a:t>	user1 </a:t>
            </a:r>
            <a:r>
              <a:rPr lang="en-US" dirty="0" smtClean="0"/>
              <a:t>      </a:t>
            </a:r>
            <a:r>
              <a:rPr lang="en-US" dirty="0" err="1" smtClean="0"/>
              <a:t>pptpd</a:t>
            </a:r>
            <a:r>
              <a:rPr lang="en-US" dirty="0" smtClean="0"/>
              <a:t>      123           </a:t>
            </a:r>
            <a:r>
              <a:rPr lang="en-US" dirty="0" smtClean="0"/>
              <a:t>*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Konfigurasi</a:t>
            </a:r>
            <a:r>
              <a:rPr lang="en-US" dirty="0" smtClean="0"/>
              <a:t> VPN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Debian</a:t>
            </a:r>
            <a:r>
              <a:rPr lang="en-US" dirty="0" smtClean="0"/>
              <a:t>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 err="1" smtClean="0">
                <a:solidFill>
                  <a:srgbClr val="FF0000"/>
                </a:solidFill>
              </a:rPr>
              <a:t>nano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smtClean="0">
                <a:solidFill>
                  <a:srgbClr val="FF0000"/>
                </a:solidFill>
              </a:rPr>
              <a:t>etc/</a:t>
            </a:r>
            <a:r>
              <a:rPr lang="en-US" dirty="0" err="1" smtClean="0">
                <a:solidFill>
                  <a:srgbClr val="FF0000"/>
                </a:solidFill>
              </a:rPr>
              <a:t>ppp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pptpd</a:t>
            </a:r>
            <a:r>
              <a:rPr lang="en-US" dirty="0" smtClean="0">
                <a:solidFill>
                  <a:srgbClr val="FF0000"/>
                </a:solidFill>
              </a:rPr>
              <a:t>-options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paling </a:t>
            </a:r>
            <a:r>
              <a:rPr lang="en-US" dirty="0" err="1" smtClean="0"/>
              <a:t>bawah</a:t>
            </a:r>
            <a:r>
              <a:rPr lang="en-US" dirty="0" smtClean="0"/>
              <a:t> file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tepatnya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'</a:t>
            </a:r>
            <a:r>
              <a:rPr lang="en-US" dirty="0" err="1" smtClean="0"/>
              <a:t>novjccomp</a:t>
            </a:r>
            <a:r>
              <a:rPr lang="en-US" dirty="0" smtClean="0"/>
              <a:t>',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noipx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mtu</a:t>
            </a:r>
            <a:r>
              <a:rPr lang="en-US" dirty="0" smtClean="0"/>
              <a:t> </a:t>
            </a:r>
            <a:r>
              <a:rPr lang="en-US" dirty="0" smtClean="0"/>
              <a:t>1490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mru</a:t>
            </a:r>
            <a:r>
              <a:rPr lang="en-US" dirty="0" smtClean="0"/>
              <a:t> </a:t>
            </a:r>
            <a:r>
              <a:rPr lang="en-US" dirty="0" smtClean="0"/>
              <a:t>1490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 err="1" smtClean="0">
                <a:solidFill>
                  <a:srgbClr val="FF0000"/>
                </a:solidFill>
              </a:rPr>
              <a:t>odprobe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ip_gre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#service </a:t>
            </a:r>
            <a:r>
              <a:rPr lang="en-US" dirty="0" err="1" smtClean="0">
                <a:solidFill>
                  <a:srgbClr val="FF0000"/>
                </a:solidFill>
              </a:rPr>
              <a:t>pptpd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restart</a:t>
            </a:r>
          </a:p>
          <a:p>
            <a:r>
              <a:rPr lang="en-US" smtClean="0">
                <a:solidFill>
                  <a:srgbClr val="FF0000"/>
                </a:solidFill>
              </a:rPr>
              <a:t>#service </a:t>
            </a:r>
            <a:r>
              <a:rPr lang="en-US" dirty="0" err="1" smtClean="0">
                <a:solidFill>
                  <a:srgbClr val="FF0000"/>
                </a:solidFill>
              </a:rPr>
              <a:t>pptpd</a:t>
            </a:r>
            <a:r>
              <a:rPr lang="en-US" dirty="0" smtClean="0">
                <a:solidFill>
                  <a:srgbClr val="FF0000"/>
                </a:solidFill>
              </a:rPr>
              <a:t>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</TotalTime>
  <Words>336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Virtual private network</vt:lpstr>
      <vt:lpstr>Pengertian</vt:lpstr>
      <vt:lpstr>manfaat</vt:lpstr>
      <vt:lpstr>manfaat</vt:lpstr>
      <vt:lpstr>manfaat</vt:lpstr>
      <vt:lpstr>Kekurangan dan Kelebihan VPN</vt:lpstr>
      <vt:lpstr>Konfigurasi VPN di Debian Server</vt:lpstr>
      <vt:lpstr>Konfigurasi VPN di Debian Server</vt:lpstr>
    </vt:vector>
  </TitlesOfParts>
  <Company>SANG JUARA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private network</dc:title>
  <dc:creator>BUDI</dc:creator>
  <cp:lastModifiedBy>BUDI</cp:lastModifiedBy>
  <cp:revision>2</cp:revision>
  <dcterms:created xsi:type="dcterms:W3CDTF">2019-10-07T09:34:50Z</dcterms:created>
  <dcterms:modified xsi:type="dcterms:W3CDTF">2019-10-07T09:50:58Z</dcterms:modified>
</cp:coreProperties>
</file>