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18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1277240B-8C9B-49B8-845E-BED9D2B8757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2BB87ED9-5085-42C5-B220-10D2254EA105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240B-8C9B-49B8-845E-BED9D2B8757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7ED9-5085-42C5-B220-10D2254EA10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240B-8C9B-49B8-845E-BED9D2B8757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7ED9-5085-42C5-B220-10D2254EA10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240B-8C9B-49B8-845E-BED9D2B8757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7ED9-5085-42C5-B220-10D2254EA10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1277240B-8C9B-49B8-845E-BED9D2B8757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2BB87ED9-5085-42C5-B220-10D2254EA10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240B-8C9B-49B8-845E-BED9D2B8757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7ED9-5085-42C5-B220-10D2254EA10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240B-8C9B-49B8-845E-BED9D2B8757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7ED9-5085-42C5-B220-10D2254EA10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240B-8C9B-49B8-845E-BED9D2B8757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7ED9-5085-42C5-B220-10D2254EA10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240B-8C9B-49B8-845E-BED9D2B8757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7ED9-5085-42C5-B220-10D2254EA105}" type="slidenum">
              <a:rPr lang="en-US" smtClean="0"/>
              <a:t>‹#›</a:t>
            </a:fld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240B-8C9B-49B8-845E-BED9D2B8757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7ED9-5085-42C5-B220-10D2254EA10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77240B-8C9B-49B8-845E-BED9D2B8757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87ED9-5085-42C5-B220-10D2254EA10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277240B-8C9B-49B8-845E-BED9D2B8757B}" type="datetimeFigureOut">
              <a:rPr lang="en-US" smtClean="0"/>
              <a:t>10/7/2019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BB87ED9-5085-42C5-B220-10D2254EA105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Virtual private network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Budi </a:t>
            </a:r>
            <a:r>
              <a:rPr lang="en-US" dirty="0" err="1" smtClean="0"/>
              <a:t>Riyanto</a:t>
            </a:r>
            <a:r>
              <a:rPr lang="en-US" dirty="0" smtClean="0"/>
              <a:t>, </a:t>
            </a:r>
            <a:r>
              <a:rPr lang="en-US" dirty="0" err="1" smtClean="0"/>
              <a:t>S.Kom</a:t>
            </a:r>
            <a:r>
              <a:rPr lang="en-US" dirty="0" smtClean="0"/>
              <a:t>, </a:t>
            </a:r>
            <a:r>
              <a:rPr lang="en-US" dirty="0" err="1" smtClean="0"/>
              <a:t>M.Pd</a:t>
            </a:r>
            <a:endParaRPr lang="en-US" dirty="0"/>
          </a:p>
        </p:txBody>
      </p:sp>
      <p:pic>
        <p:nvPicPr>
          <p:cNvPr id="4" name="Picture 3" descr="index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6050" y="0"/>
            <a:ext cx="3357586" cy="335758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err="1" smtClean="0"/>
              <a:t>Pengertian</a:t>
            </a:r>
            <a:r>
              <a:rPr lang="en-US" b="1" dirty="0" smtClean="0"/>
              <a:t> VPN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koneksi</a:t>
            </a:r>
            <a:r>
              <a:rPr lang="en-US" dirty="0" smtClean="0"/>
              <a:t>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pribadi</a:t>
            </a:r>
            <a:r>
              <a:rPr lang="en-US" dirty="0" smtClean="0"/>
              <a:t> </a:t>
            </a:r>
            <a:r>
              <a:rPr lang="en-US" i="1" dirty="0" smtClean="0"/>
              <a:t>(private)</a:t>
            </a:r>
            <a:r>
              <a:rPr lang="en-US" dirty="0" smtClean="0"/>
              <a:t> </a:t>
            </a:r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(internet)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manfaat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manfaat</a:t>
            </a:r>
            <a:r>
              <a:rPr lang="en-US" dirty="0" smtClean="0"/>
              <a:t> yang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dapatkan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VPN, </a:t>
            </a:r>
            <a:r>
              <a:rPr lang="en-US" dirty="0" err="1" smtClean="0"/>
              <a:t>antara</a:t>
            </a:r>
            <a:r>
              <a:rPr lang="en-US" dirty="0" smtClean="0"/>
              <a:t> lain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i="1" dirty="0" smtClean="0"/>
              <a:t>remote access</a:t>
            </a:r>
            <a:r>
              <a:rPr lang="en-US" dirty="0" smtClean="0"/>
              <a:t>. Remote access </a:t>
            </a:r>
            <a:r>
              <a:rPr lang="en-US" dirty="0" err="1" smtClean="0"/>
              <a:t>mengizinkan</a:t>
            </a:r>
            <a:r>
              <a:rPr lang="en-US" dirty="0" smtClean="0"/>
              <a:t> </a:t>
            </a:r>
            <a:r>
              <a:rPr lang="en-US" dirty="0" err="1" smtClean="0"/>
              <a:t>kita</a:t>
            </a:r>
            <a:r>
              <a:rPr lang="en-US" dirty="0" smtClean="0"/>
              <a:t> </a:t>
            </a:r>
            <a:r>
              <a:rPr lang="en-US" dirty="0" err="1" smtClean="0"/>
              <a:t>mengakses</a:t>
            </a:r>
            <a:r>
              <a:rPr lang="en-US" dirty="0" smtClean="0"/>
              <a:t> internet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kantor</a:t>
            </a:r>
            <a:r>
              <a:rPr lang="en-US" dirty="0" smtClean="0"/>
              <a:t>,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 </a:t>
            </a:r>
            <a:r>
              <a:rPr lang="en-US" dirty="0" err="1" smtClean="0"/>
              <a:t>selama</a:t>
            </a:r>
            <a:r>
              <a:rPr lang="en-US" dirty="0" smtClean="0"/>
              <a:t> </a:t>
            </a:r>
            <a:r>
              <a:rPr lang="en-US" dirty="0" err="1" smtClean="0"/>
              <a:t>terhubung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internet.</a:t>
            </a:r>
          </a:p>
          <a:p>
            <a:r>
              <a:rPr lang="en-US" dirty="0" err="1" smtClean="0"/>
              <a:t>Jadi</a:t>
            </a:r>
            <a:r>
              <a:rPr lang="en-US" dirty="0" smtClean="0"/>
              <a:t>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luar</a:t>
            </a:r>
            <a:r>
              <a:rPr lang="en-US" dirty="0" smtClean="0"/>
              <a:t>,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VPN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dikenali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internet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kantor</a:t>
            </a:r>
            <a:r>
              <a:rPr lang="en-US" dirty="0" smtClean="0"/>
              <a:t>. </a:t>
            </a:r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,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manfaat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VPN: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manfaat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ByPass</a:t>
            </a:r>
            <a:endParaRPr lang="en-US" b="1" dirty="0" smtClean="0"/>
          </a:p>
          <a:p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melewati</a:t>
            </a:r>
            <a:r>
              <a:rPr lang="en-US" dirty="0" smtClean="0"/>
              <a:t> </a:t>
            </a:r>
            <a:r>
              <a:rPr lang="en-US" dirty="0" err="1" smtClean="0"/>
              <a:t>pembatasan</a:t>
            </a:r>
            <a:r>
              <a:rPr lang="en-US" dirty="0" smtClean="0"/>
              <a:t> </a:t>
            </a:r>
            <a:r>
              <a:rPr lang="en-US" dirty="0" err="1" smtClean="0"/>
              <a:t>geografi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situs</a:t>
            </a:r>
            <a:r>
              <a:rPr lang="en-US" dirty="0" smtClean="0"/>
              <a:t> streaming </a:t>
            </a:r>
            <a:r>
              <a:rPr lang="en-US" dirty="0" err="1" smtClean="0"/>
              <a:t>atau</a:t>
            </a:r>
            <a:r>
              <a:rPr lang="en-US" dirty="0" smtClean="0"/>
              <a:t> video. </a:t>
            </a:r>
            <a:r>
              <a:rPr lang="en-US" dirty="0" err="1" smtClean="0"/>
              <a:t>Misalnya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pemerintah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mengakses</a:t>
            </a:r>
            <a:r>
              <a:rPr lang="en-US" dirty="0" smtClean="0"/>
              <a:t> </a:t>
            </a:r>
            <a:r>
              <a:rPr lang="en-US" dirty="0" err="1" smtClean="0"/>
              <a:t>situs</a:t>
            </a:r>
            <a:r>
              <a:rPr lang="en-US" dirty="0" smtClean="0"/>
              <a:t> yang </a:t>
            </a:r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membahayakan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lain </a:t>
            </a:r>
            <a:r>
              <a:rPr lang="en-US" dirty="0" err="1" smtClean="0"/>
              <a:t>sebagainya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Pengamanan</a:t>
            </a:r>
            <a:r>
              <a:rPr lang="en-US" b="1" dirty="0" smtClean="0"/>
              <a:t> Data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Jaringan</a:t>
            </a:r>
            <a:r>
              <a:rPr lang="en-US" b="1" dirty="0" smtClean="0"/>
              <a:t> </a:t>
            </a:r>
            <a:r>
              <a:rPr lang="en-US" b="1" dirty="0" err="1" smtClean="0"/>
              <a:t>Publik</a:t>
            </a:r>
            <a:endParaRPr lang="en-US" b="1" dirty="0" smtClean="0"/>
          </a:p>
          <a:p>
            <a:r>
              <a:rPr lang="en-US" dirty="0" err="1" smtClean="0"/>
              <a:t>Manfaat</a:t>
            </a:r>
            <a:r>
              <a:rPr lang="en-US" dirty="0" smtClean="0"/>
              <a:t> VPN </a:t>
            </a:r>
            <a:r>
              <a:rPr lang="en-US" dirty="0" err="1" smtClean="0"/>
              <a:t>lainnya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melindungi</a:t>
            </a:r>
            <a:r>
              <a:rPr lang="en-US" dirty="0" smtClean="0"/>
              <a:t> </a:t>
            </a:r>
            <a:r>
              <a:rPr lang="en-US" dirty="0" err="1" smtClean="0"/>
              <a:t>pertukaran</a:t>
            </a:r>
            <a:r>
              <a:rPr lang="en-US" dirty="0" smtClean="0"/>
              <a:t> data yang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lakukan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WiFi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dipercaya</a:t>
            </a:r>
            <a:r>
              <a:rPr lang="en-US" dirty="0" smtClean="0"/>
              <a:t>.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membantu</a:t>
            </a:r>
            <a:r>
              <a:rPr lang="en-US" dirty="0" smtClean="0"/>
              <a:t> </a:t>
            </a:r>
            <a:r>
              <a:rPr lang="en-US" dirty="0" err="1" smtClean="0"/>
              <a:t>ketika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publik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kafe</a:t>
            </a:r>
            <a:r>
              <a:rPr lang="en-US" dirty="0" smtClean="0"/>
              <a:t>, bar,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semacamnya</a:t>
            </a:r>
            <a:r>
              <a:rPr lang="en-US" dirty="0" smtClean="0"/>
              <a:t>.</a:t>
            </a:r>
          </a:p>
          <a:p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manfaat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 smtClean="0"/>
              <a:t>Mengamankan</a:t>
            </a:r>
            <a:r>
              <a:rPr lang="en-US" b="1" dirty="0" smtClean="0"/>
              <a:t> </a:t>
            </a:r>
            <a:r>
              <a:rPr lang="en-US" b="1" dirty="0" err="1" smtClean="0"/>
              <a:t>Informasi</a:t>
            </a:r>
            <a:r>
              <a:rPr lang="en-US" b="1" dirty="0" smtClean="0"/>
              <a:t> </a:t>
            </a:r>
            <a:r>
              <a:rPr lang="en-US" b="1" dirty="0" err="1" smtClean="0"/>
              <a:t>Pribadi</a:t>
            </a:r>
            <a:r>
              <a:rPr lang="en-US" b="1" dirty="0" smtClean="0"/>
              <a:t> </a:t>
            </a:r>
            <a:r>
              <a:rPr lang="en-US" b="1" dirty="0" err="1" smtClean="0"/>
              <a:t>Secara</a:t>
            </a:r>
            <a:r>
              <a:rPr lang="en-US" b="1" dirty="0" smtClean="0"/>
              <a:t> </a:t>
            </a:r>
            <a:r>
              <a:rPr lang="en-US" b="1" dirty="0" err="1" smtClean="0"/>
              <a:t>Anonim</a:t>
            </a:r>
            <a:endParaRPr lang="en-US" b="1" dirty="0" smtClean="0"/>
          </a:p>
          <a:p>
            <a:r>
              <a:rPr lang="en-US" dirty="0" smtClean="0"/>
              <a:t>VPN </a:t>
            </a:r>
            <a:r>
              <a:rPr lang="en-US" dirty="0" err="1" smtClean="0"/>
              <a:t>menyembunyikan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realtime</a:t>
            </a:r>
            <a:r>
              <a:rPr lang="en-US" dirty="0" smtClean="0"/>
              <a:t> ‘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’. </a:t>
            </a:r>
            <a:r>
              <a:rPr lang="en-US" dirty="0" err="1" smtClean="0"/>
              <a:t>Jadi</a:t>
            </a:r>
            <a:r>
              <a:rPr lang="en-US" dirty="0" smtClean="0"/>
              <a:t>,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sembarangan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mengetahui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 </a:t>
            </a:r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akses</a:t>
            </a:r>
            <a:r>
              <a:rPr lang="en-US" dirty="0" smtClean="0"/>
              <a:t>. </a:t>
            </a:r>
            <a:r>
              <a:rPr lang="en-US" dirty="0" err="1" smtClean="0"/>
              <a:t>Biasanya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 yang </a:t>
            </a:r>
            <a:r>
              <a:rPr lang="en-US" dirty="0" err="1" smtClean="0"/>
              <a:t>terdeteksi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 server VPN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berada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Data </a:t>
            </a:r>
            <a:r>
              <a:rPr lang="en-US" b="1" dirty="0" err="1" smtClean="0"/>
              <a:t>Dienkripsi</a:t>
            </a:r>
            <a:endParaRPr lang="en-US" b="1" dirty="0" smtClean="0"/>
          </a:p>
          <a:p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memproses</a:t>
            </a:r>
            <a:r>
              <a:rPr lang="en-US" dirty="0" smtClean="0"/>
              <a:t> </a:t>
            </a:r>
            <a:r>
              <a:rPr lang="en-US" dirty="0" err="1" smtClean="0"/>
              <a:t>pertukaran</a:t>
            </a:r>
            <a:r>
              <a:rPr lang="en-US" dirty="0" smtClean="0"/>
              <a:t> data </a:t>
            </a:r>
            <a:r>
              <a:rPr lang="en-US" dirty="0" err="1" smtClean="0"/>
              <a:t>antara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web </a:t>
            </a:r>
            <a:r>
              <a:rPr lang="en-US" dirty="0" err="1" smtClean="0"/>
              <a:t>aplikasi</a:t>
            </a:r>
            <a:r>
              <a:rPr lang="en-US" dirty="0" smtClean="0"/>
              <a:t> online, data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dienkripsi</a:t>
            </a:r>
            <a:r>
              <a:rPr lang="en-US" dirty="0" smtClean="0"/>
              <a:t>.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meskipun</a:t>
            </a:r>
            <a:r>
              <a:rPr lang="en-US" dirty="0" smtClean="0"/>
              <a:t> </a:t>
            </a:r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err="1" smtClean="0"/>
              <a:t>kirimkan</a:t>
            </a:r>
            <a:r>
              <a:rPr lang="en-US" dirty="0" smtClean="0"/>
              <a:t>, </a:t>
            </a:r>
            <a:r>
              <a:rPr lang="en-US" dirty="0" err="1" smtClean="0"/>
              <a:t>mereka</a:t>
            </a:r>
            <a:r>
              <a:rPr lang="en-US" dirty="0" smtClean="0"/>
              <a:t> </a:t>
            </a:r>
            <a:r>
              <a:rPr lang="en-US" dirty="0" err="1" smtClean="0"/>
              <a:t>hanya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r>
              <a:rPr lang="en-US" dirty="0" smtClean="0"/>
              <a:t> yang </a:t>
            </a:r>
            <a:r>
              <a:rPr lang="en-US" dirty="0" err="1" smtClean="0"/>
              <a:t>sudah</a:t>
            </a:r>
            <a:r>
              <a:rPr lang="en-US" dirty="0" smtClean="0"/>
              <a:t> </a:t>
            </a:r>
            <a:r>
              <a:rPr lang="en-US" dirty="0" err="1" smtClean="0"/>
              <a:t>terenkripsi</a:t>
            </a:r>
            <a:r>
              <a:rPr lang="en-US" dirty="0" smtClean="0"/>
              <a:t>, </a:t>
            </a:r>
            <a:r>
              <a:rPr lang="en-US" dirty="0" err="1" smtClean="0"/>
              <a:t>bukan</a:t>
            </a:r>
            <a:r>
              <a:rPr lang="en-US" dirty="0" smtClean="0"/>
              <a:t> data </a:t>
            </a:r>
            <a:r>
              <a:rPr lang="en-US" dirty="0" err="1" smtClean="0"/>
              <a:t>mentah</a:t>
            </a:r>
            <a:r>
              <a:rPr lang="en-US" dirty="0" smtClean="0"/>
              <a:t> </a:t>
            </a:r>
            <a:r>
              <a:rPr lang="en-US" dirty="0" err="1" smtClean="0"/>
              <a:t>saja</a:t>
            </a:r>
            <a:r>
              <a:rPr lang="en-US" dirty="0" smtClean="0"/>
              <a:t>.</a:t>
            </a:r>
          </a:p>
          <a:p>
            <a:r>
              <a:rPr lang="en-US" b="1" dirty="0" err="1" smtClean="0"/>
              <a:t>Enkripsi</a:t>
            </a:r>
            <a:r>
              <a:rPr lang="en-US" b="1" dirty="0" smtClean="0"/>
              <a:t> </a:t>
            </a:r>
            <a:r>
              <a:rPr lang="en-US" b="1" dirty="0" err="1" smtClean="0"/>
              <a:t>Informasi</a:t>
            </a:r>
            <a:r>
              <a:rPr lang="en-US" b="1" dirty="0" smtClean="0"/>
              <a:t> </a:t>
            </a:r>
            <a:r>
              <a:rPr lang="en-US" b="1" dirty="0" err="1" smtClean="0"/>
              <a:t>Perangkat</a:t>
            </a:r>
            <a:endParaRPr lang="en-US" b="1" dirty="0" smtClean="0"/>
          </a:p>
          <a:p>
            <a:r>
              <a:rPr lang="en-US" dirty="0" err="1" smtClean="0"/>
              <a:t>Seseorang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mudah</a:t>
            </a:r>
            <a:r>
              <a:rPr lang="en-US" dirty="0" smtClean="0"/>
              <a:t> </a:t>
            </a:r>
            <a:r>
              <a:rPr lang="en-US" dirty="0" err="1" smtClean="0"/>
              <a:t>mengidentifikasi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yang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gunakan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lakukan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Kekurangan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Kelebihan</a:t>
            </a:r>
            <a:r>
              <a:rPr lang="en-US" dirty="0" smtClean="0"/>
              <a:t> VPN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b="1" dirty="0" smtClean="0"/>
              <a:t>KELEBIHAN</a:t>
            </a:r>
            <a:endParaRPr lang="en-US" dirty="0" smtClean="0"/>
          </a:p>
          <a:p>
            <a:r>
              <a:rPr lang="en-US" dirty="0" err="1" smtClean="0"/>
              <a:t>Kerahasiaan</a:t>
            </a:r>
            <a:r>
              <a:rPr lang="en-US" dirty="0" smtClean="0"/>
              <a:t> data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aman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mengakses</a:t>
            </a:r>
            <a:r>
              <a:rPr lang="en-US" dirty="0" smtClean="0"/>
              <a:t> website </a:t>
            </a:r>
            <a:r>
              <a:rPr lang="en-US" dirty="0" err="1" smtClean="0"/>
              <a:t>terblok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Identitas</a:t>
            </a:r>
            <a:r>
              <a:rPr lang="en-US" dirty="0" smtClean="0"/>
              <a:t> </a:t>
            </a:r>
            <a:r>
              <a:rPr lang="en-US" dirty="0" smtClean="0"/>
              <a:t>IP </a:t>
            </a:r>
            <a:r>
              <a:rPr lang="en-US" dirty="0" err="1" smtClean="0"/>
              <a:t>asli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langsung</a:t>
            </a:r>
            <a:r>
              <a:rPr lang="en-US" dirty="0" smtClean="0"/>
              <a:t> </a:t>
            </a:r>
            <a:r>
              <a:rPr lang="en-US" dirty="0" err="1" smtClean="0"/>
              <a:t>diketahui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Akses</a:t>
            </a:r>
            <a:r>
              <a:rPr lang="en-US" dirty="0" smtClean="0"/>
              <a:t> </a:t>
            </a:r>
            <a:r>
              <a:rPr lang="en-US" dirty="0" err="1" smtClean="0"/>
              <a:t>jaringan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lokasi</a:t>
            </a:r>
            <a:r>
              <a:rPr lang="en-US" dirty="0" smtClean="0"/>
              <a:t> yang </a:t>
            </a:r>
            <a:r>
              <a:rPr lang="en-US" dirty="0" err="1" smtClean="0"/>
              <a:t>berbeda</a:t>
            </a:r>
            <a:r>
              <a:rPr lang="en-US" dirty="0" smtClean="0"/>
              <a:t>. </a:t>
            </a:r>
          </a:p>
          <a:p>
            <a:r>
              <a:rPr lang="en-US" b="1" dirty="0" smtClean="0"/>
              <a:t>KEKURANGAN</a:t>
            </a:r>
          </a:p>
          <a:p>
            <a:r>
              <a:rPr lang="en-US" dirty="0" err="1" smtClean="0"/>
              <a:t>Koneksi</a:t>
            </a:r>
            <a:r>
              <a:rPr lang="en-US" dirty="0" smtClean="0"/>
              <a:t> </a:t>
            </a:r>
            <a:r>
              <a:rPr lang="en-US" dirty="0" err="1" smtClean="0"/>
              <a:t>lebih</a:t>
            </a:r>
            <a:r>
              <a:rPr lang="en-US" dirty="0" smtClean="0"/>
              <a:t> </a:t>
            </a:r>
            <a:r>
              <a:rPr lang="en-US" dirty="0" err="1" smtClean="0"/>
              <a:t>lambat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Koneksi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stabil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Konfigurasi</a:t>
            </a:r>
            <a:r>
              <a:rPr lang="en-US" dirty="0" smtClean="0"/>
              <a:t> manual </a:t>
            </a:r>
            <a:r>
              <a:rPr lang="en-US" dirty="0" err="1" smtClean="0"/>
              <a:t>cukup</a:t>
            </a:r>
            <a:r>
              <a:rPr lang="en-US" dirty="0" smtClean="0"/>
              <a:t> </a:t>
            </a:r>
            <a:r>
              <a:rPr lang="en-US" dirty="0" err="1" smtClean="0"/>
              <a:t>rumit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batasan</a:t>
            </a:r>
            <a:r>
              <a:rPr lang="en-US" dirty="0" smtClean="0"/>
              <a:t> </a:t>
            </a:r>
            <a:r>
              <a:rPr lang="en-US" dirty="0" err="1" smtClean="0"/>
              <a:t>penggunaan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Konfigurasi</a:t>
            </a:r>
            <a:r>
              <a:rPr lang="en-US" dirty="0" smtClean="0"/>
              <a:t> VPN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Debian</a:t>
            </a:r>
            <a:r>
              <a:rPr lang="en-US" dirty="0" smtClean="0"/>
              <a:t>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#apt-get </a:t>
            </a:r>
            <a:r>
              <a:rPr lang="en-US" dirty="0" smtClean="0">
                <a:solidFill>
                  <a:srgbClr val="FF0000"/>
                </a:solidFill>
              </a:rPr>
              <a:t>install </a:t>
            </a:r>
            <a:r>
              <a:rPr lang="en-US" dirty="0" err="1" smtClean="0">
                <a:solidFill>
                  <a:srgbClr val="FF0000"/>
                </a:solidFill>
              </a:rPr>
              <a:t>pptpd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en-US" dirty="0" err="1" smtClean="0">
                <a:solidFill>
                  <a:srgbClr val="FF0000"/>
                </a:solidFill>
              </a:rPr>
              <a:t>nano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smtClean="0">
                <a:solidFill>
                  <a:srgbClr val="FF0000"/>
                </a:solidFill>
              </a:rPr>
              <a:t>etc/</a:t>
            </a:r>
            <a:r>
              <a:rPr lang="en-US" dirty="0" err="1" smtClean="0">
                <a:solidFill>
                  <a:srgbClr val="FF0000"/>
                </a:solidFill>
              </a:rPr>
              <a:t>pptpd.conf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Hilangkan</a:t>
            </a:r>
            <a:r>
              <a:rPr lang="en-US" dirty="0" smtClean="0"/>
              <a:t> </a:t>
            </a:r>
            <a:r>
              <a:rPr lang="en-US" dirty="0" err="1" smtClean="0"/>
              <a:t>tanda</a:t>
            </a:r>
            <a:r>
              <a:rPr lang="en-US" dirty="0" smtClean="0"/>
              <a:t> </a:t>
            </a:r>
            <a:r>
              <a:rPr lang="en-US" dirty="0" err="1" smtClean="0"/>
              <a:t>pagar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localip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remote </a:t>
            </a:r>
            <a:r>
              <a:rPr lang="en-US" dirty="0" err="1" smtClean="0"/>
              <a:t>ip</a:t>
            </a:r>
            <a:r>
              <a:rPr lang="en-US" dirty="0" smtClean="0"/>
              <a:t>, </a:t>
            </a:r>
            <a:r>
              <a:rPr lang="en-US" dirty="0" err="1" smtClean="0"/>
              <a:t>lalu</a:t>
            </a:r>
            <a:r>
              <a:rPr lang="en-US" dirty="0" smtClean="0"/>
              <a:t> </a:t>
            </a:r>
            <a:r>
              <a:rPr lang="en-US" dirty="0" err="1" smtClean="0"/>
              <a:t>ubah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dibawah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localip</a:t>
            </a:r>
            <a:r>
              <a:rPr lang="en-US" dirty="0" smtClean="0"/>
              <a:t> 192.168.2.1 </a:t>
            </a:r>
            <a:r>
              <a:rPr lang="en-US" dirty="0" smtClean="0"/>
              <a:t>(</a:t>
            </a:r>
            <a:r>
              <a:rPr lang="en-US" dirty="0" err="1" smtClean="0"/>
              <a:t>ip</a:t>
            </a:r>
            <a:r>
              <a:rPr lang="en-US" dirty="0" smtClean="0"/>
              <a:t> yang </a:t>
            </a:r>
            <a:r>
              <a:rPr lang="en-US" dirty="0" err="1" smtClean="0"/>
              <a:t>nantinya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otomatis</a:t>
            </a:r>
            <a:r>
              <a:rPr lang="en-US" dirty="0" smtClean="0"/>
              <a:t> </a:t>
            </a:r>
            <a:r>
              <a:rPr lang="en-US" dirty="0" err="1" smtClean="0"/>
              <a:t>dipasangkan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server </a:t>
            </a:r>
            <a:r>
              <a:rPr lang="en-US" dirty="0" err="1" smtClean="0"/>
              <a:t>vpn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remoteip</a:t>
            </a:r>
            <a:r>
              <a:rPr lang="en-US" dirty="0" smtClean="0"/>
              <a:t> 192.168.2.2-10,192.168.2.11</a:t>
            </a:r>
            <a:r>
              <a:rPr lang="en-US" dirty="0" smtClean="0"/>
              <a:t> (</a:t>
            </a:r>
            <a:r>
              <a:rPr lang="en-US" dirty="0" err="1" smtClean="0"/>
              <a:t>ip</a:t>
            </a:r>
            <a:r>
              <a:rPr lang="en-US" dirty="0" smtClean="0"/>
              <a:t> yang </a:t>
            </a:r>
            <a:r>
              <a:rPr lang="en-US" dirty="0" err="1" smtClean="0"/>
              <a:t>nantinya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diberikan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client)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en-US" dirty="0" err="1" smtClean="0">
                <a:solidFill>
                  <a:srgbClr val="FF0000"/>
                </a:solidFill>
              </a:rPr>
              <a:t>nano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/etc/</a:t>
            </a:r>
            <a:r>
              <a:rPr lang="en-US" dirty="0" err="1" smtClean="0">
                <a:solidFill>
                  <a:srgbClr val="FF0000"/>
                </a:solidFill>
              </a:rPr>
              <a:t>ppp</a:t>
            </a:r>
            <a:r>
              <a:rPr lang="en-US" dirty="0" smtClean="0">
                <a:solidFill>
                  <a:srgbClr val="FF0000"/>
                </a:solidFill>
              </a:rPr>
              <a:t>/chap-secrets 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bawah</a:t>
            </a:r>
            <a:r>
              <a:rPr lang="en-US" dirty="0" smtClean="0"/>
              <a:t> kalian </a:t>
            </a:r>
            <a:r>
              <a:rPr lang="en-US" dirty="0" err="1" smtClean="0"/>
              <a:t>tulis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dibawah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(</a:t>
            </a:r>
            <a:r>
              <a:rPr lang="en-US" dirty="0" err="1" smtClean="0"/>
              <a:t>untuk</a:t>
            </a:r>
            <a:r>
              <a:rPr lang="en-US" dirty="0" smtClean="0"/>
              <a:t> client </a:t>
            </a:r>
            <a:r>
              <a:rPr lang="en-US" dirty="0" err="1" smtClean="0"/>
              <a:t>dan</a:t>
            </a:r>
            <a:r>
              <a:rPr lang="en-US" dirty="0" smtClean="0"/>
              <a:t> secret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disesuaikan</a:t>
            </a:r>
            <a:r>
              <a:rPr lang="en-US" dirty="0" smtClean="0"/>
              <a:t> </a:t>
            </a:r>
            <a:r>
              <a:rPr lang="en-US" dirty="0" err="1" smtClean="0"/>
              <a:t>kebutuhan</a:t>
            </a:r>
            <a:r>
              <a:rPr lang="en-US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#</a:t>
            </a:r>
            <a:r>
              <a:rPr lang="en-US" dirty="0" smtClean="0"/>
              <a:t>client     server    secret     IP address</a:t>
            </a:r>
          </a:p>
          <a:p>
            <a:pPr>
              <a:buNone/>
            </a:pPr>
            <a:r>
              <a:rPr lang="en-US" dirty="0" smtClean="0"/>
              <a:t>	user1 </a:t>
            </a:r>
            <a:r>
              <a:rPr lang="en-US" dirty="0" smtClean="0"/>
              <a:t>      </a:t>
            </a:r>
            <a:r>
              <a:rPr lang="en-US" dirty="0" err="1" smtClean="0"/>
              <a:t>pptpd</a:t>
            </a:r>
            <a:r>
              <a:rPr lang="en-US" dirty="0" smtClean="0"/>
              <a:t>      123           </a:t>
            </a:r>
            <a:r>
              <a:rPr lang="en-US" dirty="0" smtClean="0"/>
              <a:t>*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Konfigurasi</a:t>
            </a:r>
            <a:r>
              <a:rPr lang="en-US" dirty="0" smtClean="0"/>
              <a:t> VPN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Debian</a:t>
            </a:r>
            <a:r>
              <a:rPr lang="en-US" dirty="0" smtClean="0"/>
              <a:t>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en-US" dirty="0" err="1" smtClean="0">
                <a:solidFill>
                  <a:srgbClr val="FF0000"/>
                </a:solidFill>
              </a:rPr>
              <a:t>nano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smtClean="0">
                <a:solidFill>
                  <a:srgbClr val="FF0000"/>
                </a:solidFill>
              </a:rPr>
              <a:t>etc/</a:t>
            </a:r>
            <a:r>
              <a:rPr lang="en-US" dirty="0" err="1" smtClean="0">
                <a:solidFill>
                  <a:srgbClr val="FF0000"/>
                </a:solidFill>
              </a:rPr>
              <a:t>ppp</a:t>
            </a:r>
            <a:r>
              <a:rPr lang="en-US" dirty="0" smtClean="0">
                <a:solidFill>
                  <a:srgbClr val="FF0000"/>
                </a:solidFill>
              </a:rPr>
              <a:t>/</a:t>
            </a:r>
            <a:r>
              <a:rPr lang="en-US" dirty="0" err="1" smtClean="0">
                <a:solidFill>
                  <a:srgbClr val="FF0000"/>
                </a:solidFill>
              </a:rPr>
              <a:t>pptpd</a:t>
            </a:r>
            <a:r>
              <a:rPr lang="en-US" dirty="0" smtClean="0">
                <a:solidFill>
                  <a:srgbClr val="FF0000"/>
                </a:solidFill>
              </a:rPr>
              <a:t>-options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Setelah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cari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paling </a:t>
            </a:r>
            <a:r>
              <a:rPr lang="en-US" dirty="0" err="1" smtClean="0"/>
              <a:t>bawah</a:t>
            </a:r>
            <a:r>
              <a:rPr lang="en-US" dirty="0" smtClean="0"/>
              <a:t> file </a:t>
            </a:r>
            <a:r>
              <a:rPr lang="en-US" dirty="0" err="1" smtClean="0"/>
              <a:t>tersebut</a:t>
            </a:r>
            <a:r>
              <a:rPr lang="en-US" dirty="0" smtClean="0"/>
              <a:t>, </a:t>
            </a:r>
            <a:r>
              <a:rPr lang="en-US" dirty="0" err="1" smtClean="0"/>
              <a:t>tepatnya</a:t>
            </a:r>
            <a:r>
              <a:rPr lang="en-US" dirty="0" smtClean="0"/>
              <a:t> </a:t>
            </a:r>
            <a:r>
              <a:rPr lang="en-US" dirty="0" err="1" smtClean="0"/>
              <a:t>dibawah</a:t>
            </a:r>
            <a:r>
              <a:rPr lang="en-US" dirty="0" smtClean="0"/>
              <a:t> </a:t>
            </a:r>
            <a:r>
              <a:rPr lang="en-US" dirty="0" err="1" smtClean="0"/>
              <a:t>tulisan</a:t>
            </a:r>
            <a:r>
              <a:rPr lang="en-US" dirty="0" smtClean="0"/>
              <a:t> '</a:t>
            </a:r>
            <a:r>
              <a:rPr lang="en-US" dirty="0" err="1" smtClean="0"/>
              <a:t>novjccomp</a:t>
            </a:r>
            <a:r>
              <a:rPr lang="en-US" dirty="0" smtClean="0"/>
              <a:t>', </a:t>
            </a:r>
            <a:r>
              <a:rPr lang="en-US" dirty="0" err="1" smtClean="0"/>
              <a:t>tulis</a:t>
            </a:r>
            <a:r>
              <a:rPr lang="en-US" dirty="0" smtClean="0"/>
              <a:t> </a:t>
            </a:r>
            <a:r>
              <a:rPr lang="en-US" dirty="0" err="1" smtClean="0"/>
              <a:t>perintah</a:t>
            </a:r>
            <a:r>
              <a:rPr lang="en-US" dirty="0" smtClean="0"/>
              <a:t> </a:t>
            </a:r>
            <a:r>
              <a:rPr lang="en-US" dirty="0" err="1" smtClean="0"/>
              <a:t>berikut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: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noipx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mtu</a:t>
            </a:r>
            <a:r>
              <a:rPr lang="en-US" dirty="0" smtClean="0"/>
              <a:t> </a:t>
            </a:r>
            <a:r>
              <a:rPr lang="en-US" dirty="0" smtClean="0"/>
              <a:t>1490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mru</a:t>
            </a:r>
            <a:r>
              <a:rPr lang="en-US" dirty="0" smtClean="0"/>
              <a:t> </a:t>
            </a:r>
            <a:r>
              <a:rPr lang="en-US" dirty="0" smtClean="0"/>
              <a:t>1490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#</a:t>
            </a:r>
            <a:r>
              <a:rPr lang="en-US" dirty="0" err="1" smtClean="0">
                <a:solidFill>
                  <a:srgbClr val="FF0000"/>
                </a:solidFill>
              </a:rPr>
              <a:t>odprobe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ip_gre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#service </a:t>
            </a:r>
            <a:r>
              <a:rPr lang="en-US" dirty="0" err="1" smtClean="0">
                <a:solidFill>
                  <a:srgbClr val="FF0000"/>
                </a:solidFill>
              </a:rPr>
              <a:t>pptpd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restart</a:t>
            </a:r>
          </a:p>
          <a:p>
            <a:r>
              <a:rPr lang="en-US" smtClean="0">
                <a:solidFill>
                  <a:srgbClr val="FF0000"/>
                </a:solidFill>
              </a:rPr>
              <a:t>#service </a:t>
            </a:r>
            <a:r>
              <a:rPr lang="en-US" dirty="0" err="1" smtClean="0">
                <a:solidFill>
                  <a:srgbClr val="FF0000"/>
                </a:solidFill>
              </a:rPr>
              <a:t>pptpd</a:t>
            </a:r>
            <a:r>
              <a:rPr lang="en-US" dirty="0" smtClean="0">
                <a:solidFill>
                  <a:srgbClr val="FF0000"/>
                </a:solidFill>
              </a:rPr>
              <a:t> status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16</TotalTime>
  <Words>336</Words>
  <Application>Microsoft Office PowerPoint</Application>
  <PresentationFormat>On-screen Show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Origin</vt:lpstr>
      <vt:lpstr>Virtual private network</vt:lpstr>
      <vt:lpstr>Pengertian</vt:lpstr>
      <vt:lpstr>manfaat</vt:lpstr>
      <vt:lpstr>manfaat</vt:lpstr>
      <vt:lpstr>manfaat</vt:lpstr>
      <vt:lpstr>Kekurangan dan Kelebihan VPN</vt:lpstr>
      <vt:lpstr>Konfigurasi VPN di Debian Server</vt:lpstr>
      <vt:lpstr>Konfigurasi VPN di Debian Server</vt:lpstr>
    </vt:vector>
  </TitlesOfParts>
  <Company>SANG JUARA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private network</dc:title>
  <dc:creator>BUDI</dc:creator>
  <cp:lastModifiedBy>BUDI</cp:lastModifiedBy>
  <cp:revision>2</cp:revision>
  <dcterms:created xsi:type="dcterms:W3CDTF">2019-10-07T09:34:50Z</dcterms:created>
  <dcterms:modified xsi:type="dcterms:W3CDTF">2019-10-07T09:50:58Z</dcterms:modified>
</cp:coreProperties>
</file>